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89106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40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0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9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87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1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81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33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60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3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6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27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9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87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6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312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074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78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200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281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893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27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03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8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28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8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27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4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3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9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319175" y="2157318"/>
            <a:ext cx="6680399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cxnSp>
        <p:nvCxnSpPr>
          <p:cNvPr id="9" name="Shape 9"/>
          <p:cNvCxnSpPr>
            <a:stCxn id="10" idx="4"/>
          </p:cNvCxnSpPr>
          <p:nvPr/>
        </p:nvCxnSpPr>
        <p:spPr>
          <a:xfrm>
            <a:off x="903750" y="2672925"/>
            <a:ext cx="0" cy="24708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30175" y="2307787"/>
            <a:ext cx="6767100" cy="532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30175" y="2782912"/>
            <a:ext cx="6927899" cy="35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buNone/>
              <a:defRPr sz="1800"/>
            </a:lvl1pPr>
            <a:lvl2pPr rtl="0">
              <a:spcBef>
                <a:spcPts val="0"/>
              </a:spcBef>
              <a:buSzPct val="100000"/>
              <a:buNone/>
              <a:defRPr sz="1800"/>
            </a:lvl2pPr>
            <a:lvl3pPr rtl="0">
              <a:spcBef>
                <a:spcPts val="0"/>
              </a:spcBef>
              <a:buSzPct val="100000"/>
              <a:buNone/>
              <a:defRPr sz="1800"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493600" y="2264137"/>
            <a:ext cx="820200" cy="615299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1pPr>
            <a:lvl2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2pPr>
            <a:lvl3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3pPr>
            <a:lvl4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4pPr>
            <a:lvl5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5pPr>
            <a:lvl6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6pPr>
            <a:lvl7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7pPr>
            <a:lvl8pPr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8pPr>
            <a:lvl9pPr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19"/>
          <p:cNvSpPr/>
          <p:nvPr/>
        </p:nvSpPr>
        <p:spPr>
          <a:xfrm>
            <a:off x="493600" y="2264137"/>
            <a:ext cx="820200" cy="615299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208000" y="2322128"/>
            <a:ext cx="1306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08725" y="600562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165474" y="1200150"/>
            <a:ext cx="33069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buSzPct val="100000"/>
              <a:defRPr sz="2600"/>
            </a:lvl2pPr>
            <a:lvl3pPr>
              <a:spcBef>
                <a:spcPts val="0"/>
              </a:spcBef>
              <a:buSzPct val="100000"/>
              <a:defRPr sz="2600"/>
            </a:lvl3pPr>
            <a:lvl4pPr>
              <a:spcBef>
                <a:spcPts val="0"/>
              </a:spcBef>
              <a:buSzPct val="100000"/>
              <a:defRPr sz="2600"/>
            </a:lvl4pPr>
            <a:lvl5pPr>
              <a:spcBef>
                <a:spcPts val="0"/>
              </a:spcBef>
              <a:buSzPct val="100000"/>
              <a:defRPr sz="2600"/>
            </a:lvl5pPr>
            <a:lvl6pPr>
              <a:spcBef>
                <a:spcPts val="0"/>
              </a:spcBef>
              <a:buSzPct val="100000"/>
              <a:defRPr sz="2600"/>
            </a:lvl6pPr>
            <a:lvl7pPr>
              <a:spcBef>
                <a:spcPts val="0"/>
              </a:spcBef>
              <a:buSzPct val="100000"/>
              <a:defRPr sz="2600"/>
            </a:lvl7pPr>
            <a:lvl8pPr>
              <a:spcBef>
                <a:spcPts val="0"/>
              </a:spcBef>
              <a:buSzPct val="100000"/>
              <a:defRPr sz="2600"/>
            </a:lvl8pPr>
            <a:lvl9pPr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1569" y="1200150"/>
            <a:ext cx="33069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buSzPct val="100000"/>
              <a:defRPr sz="2600"/>
            </a:lvl2pPr>
            <a:lvl3pPr>
              <a:spcBef>
                <a:spcPts val="0"/>
              </a:spcBef>
              <a:buSzPct val="100000"/>
              <a:defRPr sz="2600"/>
            </a:lvl3pPr>
            <a:lvl4pPr>
              <a:spcBef>
                <a:spcPts val="0"/>
              </a:spcBef>
              <a:buSzPct val="100000"/>
              <a:defRPr sz="2600"/>
            </a:lvl4pPr>
            <a:lvl5pPr>
              <a:spcBef>
                <a:spcPts val="0"/>
              </a:spcBef>
              <a:buSzPct val="100000"/>
              <a:defRPr sz="2600"/>
            </a:lvl5pPr>
            <a:lvl6pPr>
              <a:spcBef>
                <a:spcPts val="0"/>
              </a:spcBef>
              <a:buSzPct val="100000"/>
              <a:defRPr sz="2600"/>
            </a:lvl6pPr>
            <a:lvl7pPr>
              <a:spcBef>
                <a:spcPts val="0"/>
              </a:spcBef>
              <a:buSzPct val="100000"/>
              <a:defRPr sz="2600"/>
            </a:lvl7pPr>
            <a:lvl8pPr>
              <a:spcBef>
                <a:spcPts val="0"/>
              </a:spcBef>
              <a:buSzPct val="100000"/>
              <a:defRPr sz="2600"/>
            </a:lvl8pPr>
            <a:lvl9pPr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32"/>
          <p:cNvSpPr/>
          <p:nvPr/>
        </p:nvSpPr>
        <p:spPr>
          <a:xfrm>
            <a:off x="808725" y="600562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165475" y="1255481"/>
            <a:ext cx="2403599" cy="367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3692249" y="1255481"/>
            <a:ext cx="2403599" cy="367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6219023" y="1255481"/>
            <a:ext cx="2403599" cy="367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2000"/>
            </a:lvl1pPr>
            <a:lvl2pPr rtl="0">
              <a:spcBef>
                <a:spcPts val="0"/>
              </a:spcBef>
              <a:buSzPct val="100000"/>
              <a:defRPr sz="2000"/>
            </a:lvl2pPr>
            <a:lvl3pPr rtl="0">
              <a:spcBef>
                <a:spcPts val="0"/>
              </a:spcBef>
              <a:buSzPct val="100000"/>
              <a:defRPr sz="2000"/>
            </a:lvl3pPr>
            <a:lvl4pPr rtl="0">
              <a:spcBef>
                <a:spcPts val="0"/>
              </a:spcBef>
              <a:buSzPct val="100000"/>
              <a:defRPr sz="2000"/>
            </a:lvl4pPr>
            <a:lvl5pPr rtl="0">
              <a:spcBef>
                <a:spcPts val="0"/>
              </a:spcBef>
              <a:buSzPct val="100000"/>
              <a:defRPr sz="2000"/>
            </a:lvl5pPr>
            <a:lvl6pPr rtl="0">
              <a:spcBef>
                <a:spcPts val="0"/>
              </a:spcBef>
              <a:buSzPct val="100000"/>
              <a:defRPr sz="2000"/>
            </a:lvl6pPr>
            <a:lvl7pPr rtl="0">
              <a:spcBef>
                <a:spcPts val="0"/>
              </a:spcBef>
              <a:buSzPct val="100000"/>
              <a:defRPr sz="2000"/>
            </a:lvl7pPr>
            <a:lvl8pPr rtl="0">
              <a:spcBef>
                <a:spcPts val="0"/>
              </a:spcBef>
              <a:buSzPct val="100000"/>
              <a:defRPr sz="2000"/>
            </a:lvl8pPr>
            <a:lvl9pPr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40"/>
          <p:cNvSpPr/>
          <p:nvPr/>
        </p:nvSpPr>
        <p:spPr>
          <a:xfrm>
            <a:off x="808725" y="600562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" name="Shape 45"/>
          <p:cNvSpPr/>
          <p:nvPr/>
        </p:nvSpPr>
        <p:spPr>
          <a:xfrm>
            <a:off x="808725" y="600562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" name="Shape 49"/>
          <p:cNvSpPr/>
          <p:nvPr/>
        </p:nvSpPr>
        <p:spPr>
          <a:xfrm>
            <a:off x="808650" y="4464637"/>
            <a:ext cx="190200" cy="1428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903825" y="-5943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venforums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indows.microsoft.com/en-us/windows/support#1TC=windows-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Day </a:t>
            </a:r>
            <a:r>
              <a:rPr lang="en" dirty="0" smtClean="0"/>
              <a:t>5 – Team 1</a:t>
            </a:r>
            <a:br>
              <a:rPr lang="en" dirty="0" smtClean="0"/>
            </a:br>
            <a:r>
              <a:rPr lang="en" dirty="0" smtClean="0"/>
              <a:t>Group Pi</a:t>
            </a:r>
            <a:endParaRPr lang="en" dirty="0"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F3F3F3"/>
                </a:solidFill>
              </a:rPr>
              <a:t>Windows Account Management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65475" y="499449"/>
            <a:ext cx="6858000" cy="80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Enforce 5 login attempts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Let lockout time be 5 minutes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4672" t="18095" r="53647" b="28867"/>
          <a:stretch/>
        </p:blipFill>
        <p:spPr>
          <a:xfrm>
            <a:off x="1940737" y="1300750"/>
            <a:ext cx="5307484" cy="3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715800" y="2026800"/>
            <a:ext cx="3193199" cy="40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Prohibit users from TCP/IP advanced configuration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t="41381" r="78001" b="9425"/>
          <a:stretch/>
        </p:blipFill>
        <p:spPr>
          <a:xfrm>
            <a:off x="913975" y="1464000"/>
            <a:ext cx="2925081" cy="36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l="6275" t="22795" r="53577" b="27475"/>
          <a:stretch/>
        </p:blipFill>
        <p:spPr>
          <a:xfrm>
            <a:off x="3862675" y="1434049"/>
            <a:ext cx="5281324" cy="36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7010950" y="2725550"/>
            <a:ext cx="18675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Disable users from using CD-ROM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t="18000" r="52680" b="9561"/>
          <a:stretch/>
        </p:blipFill>
        <p:spPr>
          <a:xfrm>
            <a:off x="2098062" y="844475"/>
            <a:ext cx="4992825" cy="42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793600" y="2260300"/>
            <a:ext cx="11472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2140950" y="844475"/>
            <a:ext cx="1625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Enable CTRL+ALT+DEL in the login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t="41261" r="78150" b="10162"/>
          <a:stretch/>
        </p:blipFill>
        <p:spPr>
          <a:xfrm>
            <a:off x="975175" y="1195800"/>
            <a:ext cx="3156811" cy="39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l="24535" t="21193" r="50371" b="31223"/>
          <a:stretch/>
        </p:blipFill>
        <p:spPr>
          <a:xfrm>
            <a:off x="4461524" y="1195800"/>
            <a:ext cx="3700948" cy="39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050050" y="4375775"/>
            <a:ext cx="25239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Delete cached copies of roaming profiles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4598" t="17846" r="52301" b="25891"/>
          <a:stretch/>
        </p:blipFill>
        <p:spPr>
          <a:xfrm>
            <a:off x="1847725" y="1143095"/>
            <a:ext cx="5448551" cy="400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5142925" y="2960825"/>
            <a:ext cx="19253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10950" y="1185500"/>
            <a:ext cx="969900" cy="15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2770825" y="4655075"/>
            <a:ext cx="6008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65475" y="499474"/>
            <a:ext cx="6858000" cy="945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Turn on audit account logon events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Turn on audit logon events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Turn on audit privilege use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5855" t="19824" r="52880" b="27138"/>
          <a:stretch/>
        </p:blipFill>
        <p:spPr>
          <a:xfrm>
            <a:off x="2036704" y="1445075"/>
            <a:ext cx="5115551" cy="36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708850" y="2157750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708850" y="2520487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708850" y="2883225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Allow administrators to add workstation to domain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l="5467" t="19703" r="52919" b="27014"/>
          <a:stretch/>
        </p:blipFill>
        <p:spPr>
          <a:xfrm>
            <a:off x="1675637" y="971193"/>
            <a:ext cx="5792726" cy="41723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3594125" y="2196000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968300" y="2399400"/>
            <a:ext cx="10911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Deny anyone access to remote shutdown command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6164" t="19582" r="52710" b="27132"/>
          <a:stretch/>
        </p:blipFill>
        <p:spPr>
          <a:xfrm>
            <a:off x="1759125" y="844474"/>
            <a:ext cx="5898657" cy="42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657875" y="2839725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949175" y="2322900"/>
            <a:ext cx="11291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 home folders for all users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l="2891" t="23791" r="50477" b="18588"/>
          <a:stretch/>
        </p:blipFill>
        <p:spPr>
          <a:xfrm>
            <a:off x="1487625" y="844463"/>
            <a:ext cx="6168748" cy="428768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3530375" y="3534450"/>
            <a:ext cx="3365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97725" y="1092775"/>
            <a:ext cx="12821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065875" y="1818825"/>
            <a:ext cx="28304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165475" y="499475"/>
            <a:ext cx="6858000" cy="126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Create 3 groups: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group1: users 1-5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group2: users 6-10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group3: users 11-15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l="6063" t="23915" r="50092" b="14126"/>
          <a:stretch/>
        </p:blipFill>
        <p:spPr>
          <a:xfrm>
            <a:off x="3728550" y="838700"/>
            <a:ext cx="5415451" cy="43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3728550" y="1068725"/>
            <a:ext cx="19248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Windows 7/xp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165475" y="499476"/>
            <a:ext cx="6858000" cy="700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Change network name and prevent other users from changing it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23139" t="21067" r="23047" b="16232"/>
          <a:stretch/>
        </p:blipFill>
        <p:spPr>
          <a:xfrm>
            <a:off x="0" y="1918475"/>
            <a:ext cx="4920427" cy="32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1318750" y="2081250"/>
            <a:ext cx="20529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044775" y="2900000"/>
            <a:ext cx="765899" cy="271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 l="6065" t="19825" r="52390" b="18832"/>
          <a:stretch/>
        </p:blipFill>
        <p:spPr>
          <a:xfrm>
            <a:off x="5260921" y="1918475"/>
            <a:ext cx="3883079" cy="32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5260925" y="1918475"/>
            <a:ext cx="863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617950" y="3530425"/>
            <a:ext cx="863999" cy="3956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Rename users 9, 10, 15, 13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t="20694" r="49884" b="16973"/>
          <a:stretch/>
        </p:blipFill>
        <p:spPr>
          <a:xfrm>
            <a:off x="1968525" y="907574"/>
            <a:ext cx="6054950" cy="42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539400" y="1121775"/>
            <a:ext cx="30312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Disable users 2, 5, 8, 10 at login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2368" t="23155" r="50441" b="14516"/>
          <a:stretch/>
        </p:blipFill>
        <p:spPr>
          <a:xfrm>
            <a:off x="1774137" y="952574"/>
            <a:ext cx="5640676" cy="419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3795000" y="3097600"/>
            <a:ext cx="863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774125" y="952575"/>
            <a:ext cx="1724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Delete users 1, 3, 7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t="20447" r="50426" b="16848"/>
          <a:stretch/>
        </p:blipFill>
        <p:spPr>
          <a:xfrm>
            <a:off x="1645625" y="979550"/>
            <a:ext cx="5852750" cy="41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2195225" y="1211000"/>
            <a:ext cx="40382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3004100" y="2510550"/>
            <a:ext cx="8639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165500" y="2734450"/>
            <a:ext cx="6858000" cy="2191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Any processes similar to Windows 7 will not be covered.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1143000" y="219973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Windows 8.1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898175" y="0"/>
            <a:ext cx="8201999" cy="216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Add 15 users with usernames user1 through user15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Create Passwords for users 1-10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Make users 1-5 not allowed to change their password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Make users 6-10 change their password at login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0" y="2095850"/>
            <a:ext cx="2288399" cy="293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All these were completed at the same time with a small batch script.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800" y="2533474"/>
            <a:ext cx="7709875" cy="39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29150" y="139825"/>
            <a:ext cx="6858000" cy="101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All the users must not be able to play games on their computers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07" y="1262247"/>
            <a:ext cx="4232293" cy="1802799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775" y="2745950"/>
            <a:ext cx="4264224" cy="23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897274" y="1299450"/>
            <a:ext cx="3982499" cy="42989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Disable any games that are listed.</a:t>
            </a:r>
          </a:p>
        </p:txBody>
      </p:sp>
      <p:sp>
        <p:nvSpPr>
          <p:cNvPr id="275" name="Shape 275"/>
          <p:cNvSpPr/>
          <p:nvPr/>
        </p:nvSpPr>
        <p:spPr>
          <a:xfrm>
            <a:off x="5672500" y="1931200"/>
            <a:ext cx="172199" cy="643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5736250" y="2403675"/>
            <a:ext cx="1631700" cy="34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6456450" y="1969450"/>
            <a:ext cx="694800" cy="6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78" name="Shape 278"/>
          <p:cNvCxnSpPr>
            <a:stCxn id="275" idx="0"/>
          </p:cNvCxnSpPr>
          <p:nvPr/>
        </p:nvCxnSpPr>
        <p:spPr>
          <a:xfrm>
            <a:off x="5758600" y="1931200"/>
            <a:ext cx="825300" cy="70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9" name="Shape 279"/>
          <p:cNvSpPr/>
          <p:nvPr/>
        </p:nvSpPr>
        <p:spPr>
          <a:xfrm>
            <a:off x="5539150" y="1411525"/>
            <a:ext cx="3379199" cy="855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80" name="Shape 280"/>
          <p:cNvCxnSpPr>
            <a:stCxn id="275" idx="0"/>
          </p:cNvCxnSpPr>
          <p:nvPr/>
        </p:nvCxnSpPr>
        <p:spPr>
          <a:xfrm>
            <a:off x="5758600" y="1931200"/>
            <a:ext cx="838200" cy="5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1" name="Shape 281"/>
          <p:cNvCxnSpPr/>
          <p:nvPr/>
        </p:nvCxnSpPr>
        <p:spPr>
          <a:xfrm rot="10800000" flipH="1">
            <a:off x="5758600" y="1969449"/>
            <a:ext cx="277199" cy="1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2" name="Shape 282"/>
          <p:cNvCxnSpPr/>
          <p:nvPr/>
        </p:nvCxnSpPr>
        <p:spPr>
          <a:xfrm rot="10800000">
            <a:off x="5755450" y="1969437"/>
            <a:ext cx="283499" cy="62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3" name="Shape 283"/>
          <p:cNvCxnSpPr/>
          <p:nvPr/>
        </p:nvCxnSpPr>
        <p:spPr>
          <a:xfrm>
            <a:off x="5758600" y="1969450"/>
            <a:ext cx="379199" cy="62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4" name="Shape 284"/>
          <p:cNvCxnSpPr/>
          <p:nvPr/>
        </p:nvCxnSpPr>
        <p:spPr>
          <a:xfrm>
            <a:off x="5736250" y="1947187"/>
            <a:ext cx="423899" cy="62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5" name="Shape 285"/>
          <p:cNvSpPr/>
          <p:nvPr/>
        </p:nvSpPr>
        <p:spPr>
          <a:xfrm>
            <a:off x="5831850" y="1899325"/>
            <a:ext cx="694800" cy="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5854200" y="1947200"/>
            <a:ext cx="6501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876875" y="128325"/>
            <a:ext cx="8864999" cy="157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Restrict all the users to use the computers only from 8:00AM to 8:00PM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0" y="1053300"/>
            <a:ext cx="3945599" cy="4298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Open Control Panel-&gt;User Accounts and Family Safety-&gt;Family Safety-&gt;User Settings-&gt;Time Limits-&gt;Curfew. Highlight all disallowed time.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700" y="1470350"/>
            <a:ext cx="5198300" cy="36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165475" y="109372"/>
            <a:ext cx="6858000" cy="735000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Disable users from using CD-ROM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467473" y="1417800"/>
            <a:ext cx="2676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Run cmd as admin. Type in shown command. Will disable CD-ROM.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914100"/>
            <a:ext cx="6355799" cy="32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6858000" cy="120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Change network name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1025374" y="708900"/>
            <a:ext cx="3904199" cy="443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networking and sharing center, in the left hand column click on ‘Change Adapter setting’. Right click network and select rename.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399" y="0"/>
            <a:ext cx="3014599" cy="278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625" y="2430675"/>
            <a:ext cx="4214375" cy="27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 15 users with usernames user1 through user15</a:t>
            </a: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r="24998" b="42082"/>
          <a:stretch/>
        </p:blipFill>
        <p:spPr>
          <a:xfrm>
            <a:off x="1410700" y="1560737"/>
            <a:ext cx="6858000" cy="29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1740000" y="1682625"/>
            <a:ext cx="2536800" cy="133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http://www.sevenforums.com/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http://windows.microsoft.com/en-us/windows/support#1TC=windows-8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Create Passwords for users 1-10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l="23444" t="21242" r="23161" b="9361"/>
          <a:stretch/>
        </p:blipFill>
        <p:spPr>
          <a:xfrm>
            <a:off x="2587700" y="1193775"/>
            <a:ext cx="4882175" cy="35692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2912750" y="1338450"/>
            <a:ext cx="2536800" cy="133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Make users 1-5 not allowed to change their password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t="41572" r="78448" b="9129"/>
          <a:stretch/>
        </p:blipFill>
        <p:spPr>
          <a:xfrm>
            <a:off x="1165475" y="1143000"/>
            <a:ext cx="1970673" cy="25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l="4027" t="17562" r="49995" b="8924"/>
          <a:stretch/>
        </p:blipFill>
        <p:spPr>
          <a:xfrm>
            <a:off x="3521350" y="1143000"/>
            <a:ext cx="4204123" cy="37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4945925" y="2868125"/>
            <a:ext cx="796799" cy="1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325150" y="3205350"/>
            <a:ext cx="796799" cy="1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325150" y="1362800"/>
            <a:ext cx="796799" cy="1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Make users 11-15 change their password at login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441" t="17825" r="49928" b="10179"/>
          <a:stretch/>
        </p:blipFill>
        <p:spPr>
          <a:xfrm>
            <a:off x="2325462" y="1032525"/>
            <a:ext cx="4538025" cy="37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4186475" y="2759775"/>
            <a:ext cx="1046400" cy="1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2421425" y="1032525"/>
            <a:ext cx="1256100" cy="1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All the users must not be able to play games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t="41245" r="77959" b="9930"/>
          <a:stretch/>
        </p:blipFill>
        <p:spPr>
          <a:xfrm>
            <a:off x="0" y="1150412"/>
            <a:ext cx="3191352" cy="39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262225" y="4451300"/>
            <a:ext cx="815699" cy="152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262225" y="1518800"/>
            <a:ext cx="1497900" cy="152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l="16043" t="34154" r="61512" b="31149"/>
          <a:stretch/>
        </p:blipFill>
        <p:spPr>
          <a:xfrm>
            <a:off x="3172250" y="1150422"/>
            <a:ext cx="2844451" cy="25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3306775" y="1935519"/>
            <a:ext cx="611699" cy="1172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646" y="1174025"/>
            <a:ext cx="3191350" cy="248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363700" y="785225"/>
            <a:ext cx="12120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Windows 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6085325" y="844475"/>
            <a:ext cx="12675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 XP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Restrict all the users to use the computers only from 8:00AM to 8:00PM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l="23330" t="18735" r="26202" b="18935"/>
          <a:stretch/>
        </p:blipFill>
        <p:spPr>
          <a:xfrm>
            <a:off x="41599" y="844475"/>
            <a:ext cx="4491273" cy="312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l="23279" t="18849" r="26256" b="18818"/>
          <a:stretch/>
        </p:blipFill>
        <p:spPr>
          <a:xfrm>
            <a:off x="4656084" y="844475"/>
            <a:ext cx="4491264" cy="31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89737" y="1538575"/>
            <a:ext cx="962400" cy="152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89737" y="1939525"/>
            <a:ext cx="1166399" cy="152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64625"/>
          <a:stretch/>
        </p:blipFill>
        <p:spPr>
          <a:xfrm>
            <a:off x="1481325" y="3964800"/>
            <a:ext cx="6324600" cy="1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7305250" y="499475"/>
            <a:ext cx="12120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 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13825" y="4526600"/>
            <a:ext cx="12675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 XP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43000" y="67452"/>
            <a:ext cx="6858000" cy="1576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Enforce password complexity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Minimum password length=8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Ensure store password using reversible decryption is disabled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Set password history to 10 previous passwords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670" t="17962" r="53437" b="28876"/>
          <a:stretch/>
        </p:blipFill>
        <p:spPr>
          <a:xfrm>
            <a:off x="-12" y="1669550"/>
            <a:ext cx="4831627" cy="34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1606600" y="2329612"/>
            <a:ext cx="2982900" cy="152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574275" y="2790850"/>
            <a:ext cx="24155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74275" y="2913250"/>
            <a:ext cx="2415599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74275" y="2668450"/>
            <a:ext cx="2523900" cy="12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150" y="1694646"/>
            <a:ext cx="2828849" cy="3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150" y="1671394"/>
            <a:ext cx="2828850" cy="33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1327250"/>
            <a:ext cx="1054500" cy="3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 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6781150" y="1298650"/>
            <a:ext cx="1267500" cy="3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Windows XP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On-screen Show (16:9)</PresentationFormat>
  <Paragraphs>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Quicksand</vt:lpstr>
      <vt:lpstr>Eleanor template</vt:lpstr>
      <vt:lpstr>Day 5 – Team 1 Group Pi</vt:lpstr>
      <vt:lpstr>Windows 7/xp</vt:lpstr>
      <vt:lpstr>Add 15 users with usernames user1 through user15</vt:lpstr>
      <vt:lpstr>Create Passwords for users 1-10</vt:lpstr>
      <vt:lpstr>Make users 1-5 not allowed to change their password</vt:lpstr>
      <vt:lpstr>Make users 11-15 change their password at login</vt:lpstr>
      <vt:lpstr>All the users must not be able to play games</vt:lpstr>
      <vt:lpstr>Restrict all the users to use the computers only from 8:00AM to 8:00PM</vt:lpstr>
      <vt:lpstr>Enforce password complexity Minimum password length=8 Ensure store password using reversible decryption is disabled Set password history to 10 previous passwords</vt:lpstr>
      <vt:lpstr>Enforce 5 login attempts Let lockout time be 5 minutes</vt:lpstr>
      <vt:lpstr>Prohibit users from TCP/IP advanced configuration</vt:lpstr>
      <vt:lpstr>Disable users from using CD-ROM</vt:lpstr>
      <vt:lpstr>Enable CTRL+ALT+DEL in the login</vt:lpstr>
      <vt:lpstr>Delete cached copies of roaming profiles</vt:lpstr>
      <vt:lpstr>Turn on audit account logon events Turn on audit logon events Turn on audit privilege use</vt:lpstr>
      <vt:lpstr>Allow administrators to add workstation to domain</vt:lpstr>
      <vt:lpstr>Deny anyone access to remote shutdown command</vt:lpstr>
      <vt:lpstr>Add home folders for all users</vt:lpstr>
      <vt:lpstr>Create 3 groups: group1: users 1-5 group2: users 6-10 group3: users 11-15</vt:lpstr>
      <vt:lpstr>Change network name and prevent other users from changing it</vt:lpstr>
      <vt:lpstr>Rename users 9, 10, 15, 13</vt:lpstr>
      <vt:lpstr>Disable users 2, 5, 8, 10 at login</vt:lpstr>
      <vt:lpstr>Delete users 1, 3, 7</vt:lpstr>
      <vt:lpstr>Windows 8.1</vt:lpstr>
      <vt:lpstr>Add 15 users with usernames user1 through user15 Create Passwords for users 1-10 Make users 1-5 not allowed to change their password Make users 6-10 change their password at login </vt:lpstr>
      <vt:lpstr>All the users must not be able to play games on their computers</vt:lpstr>
      <vt:lpstr>Restrict all the users to use the computers only from 8:00AM to 8:00PM</vt:lpstr>
      <vt:lpstr>Disable users from using CD-ROM</vt:lpstr>
      <vt:lpstr>Change network name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 – Team 1 Group Pi</dc:title>
  <cp:lastModifiedBy>Jared Campbell</cp:lastModifiedBy>
  <cp:revision>1</cp:revision>
  <dcterms:modified xsi:type="dcterms:W3CDTF">2015-06-12T21:35:59Z</dcterms:modified>
</cp:coreProperties>
</file>